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Source Code Pro" charset="0"/>
      <p:regular r:id="rId11"/>
      <p:bold r:id="rId12"/>
    </p:embeddedFont>
    <p:embeddedFont>
      <p:font typeface="Amatic SC" charset="-79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39875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254175" y="-322175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Equilibrium in the Market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537" y="1583175"/>
            <a:ext cx="4574919" cy="211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170375" y="151450"/>
            <a:ext cx="8822100" cy="11547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609600">
              <a:spcBef>
                <a:spcPts val="0"/>
              </a:spcBef>
              <a:buSzPct val="100000"/>
              <a:buAutoNum type="romanUcPeriod"/>
            </a:pPr>
            <a:r>
              <a:rPr lang="en" sz="6000"/>
              <a:t>What is Equilibrium?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latin typeface="Amatic SC"/>
                <a:ea typeface="Amatic SC"/>
                <a:cs typeface="Amatic SC"/>
                <a:sym typeface="Amatic SC"/>
              </a:rPr>
              <a:t>The place where the buyers and sellers agree how much they demand and how much will be produced.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70375" y="151450"/>
            <a:ext cx="8822100" cy="11547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II. Role of Competition: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latin typeface="Amatic SC"/>
                <a:ea typeface="Amatic SC"/>
                <a:cs typeface="Amatic SC"/>
                <a:sym typeface="Amatic SC"/>
              </a:rPr>
              <a:t>Competition among sellers results in lower costs and prices, high product quality, and better customer service.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170375" y="151450"/>
            <a:ext cx="8822100" cy="11547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(II) Role of Competition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latin typeface="Amatic SC"/>
                <a:ea typeface="Amatic SC"/>
                <a:cs typeface="Amatic SC"/>
                <a:sym typeface="Amatic SC"/>
              </a:rPr>
              <a:t>Competition among buyers increases prices and directs goods and services to those people who are willing and able to pay for them most.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170375" y="151450"/>
            <a:ext cx="8822100" cy="11547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III. The Result of Competition: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latin typeface="Amatic SC"/>
                <a:ea typeface="Amatic SC"/>
                <a:cs typeface="Amatic SC"/>
                <a:sym typeface="Amatic SC"/>
              </a:rPr>
              <a:t>As a result, competition among buyers and sellers creates EQUILIBRIUM price naturally (without government intervention).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170375" y="151450"/>
            <a:ext cx="8822100" cy="11547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70375" y="32830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IV. Equilibrium (Characteristics):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2080600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latin typeface="Amatic SC"/>
                <a:ea typeface="Amatic SC"/>
                <a:cs typeface="Amatic SC"/>
                <a:sym typeface="Amatic SC"/>
              </a:rPr>
              <a:t>The condition of being at rest or balanced.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170375" y="151450"/>
            <a:ext cx="8822100" cy="11547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70375" y="32830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(IV) Equilibrium (Characteristics):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2080600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latin typeface="Amatic SC"/>
                <a:ea typeface="Amatic SC"/>
                <a:cs typeface="Amatic SC"/>
                <a:sym typeface="Amatic SC"/>
              </a:rPr>
              <a:t>Equilibrium exists when the quantity that consumers are willing and able to buy equals the quantity that producers are willing to sell.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170375" y="151450"/>
            <a:ext cx="8822100" cy="11547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70375" y="32830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(IV) Equilibrium (Characteristics):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58550" y="1735400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latin typeface="Amatic SC"/>
                <a:ea typeface="Amatic SC"/>
                <a:cs typeface="Amatic SC"/>
                <a:sym typeface="Amatic SC"/>
              </a:rPr>
              <a:t>On the graph, equilibrium is                                                               the point at which the demand                                                         curve and the supply curve meet.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7152" y="1605302"/>
            <a:ext cx="3175324" cy="302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On-screen Show (16:9)</PresentationFormat>
  <Paragraphs>15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Source Code Pro</vt:lpstr>
      <vt:lpstr>Amatic SC</vt:lpstr>
      <vt:lpstr>beach-day</vt:lpstr>
      <vt:lpstr>Equilibrium in the Market</vt:lpstr>
      <vt:lpstr>What is Equilibrium?</vt:lpstr>
      <vt:lpstr>II. Role of Competition:</vt:lpstr>
      <vt:lpstr>(II) Role of Competition </vt:lpstr>
      <vt:lpstr>III. The Result of Competition:</vt:lpstr>
      <vt:lpstr>IV. Equilibrium (Characteristics):</vt:lpstr>
      <vt:lpstr>(IV) Equilibrium (Characteristics):</vt:lpstr>
      <vt:lpstr>(IV) Equilibrium (Characteristics):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in the Market</dc:title>
  <dc:creator>Mike McGraw</dc:creator>
  <cp:lastModifiedBy>Mike McGraw</cp:lastModifiedBy>
  <cp:revision>1</cp:revision>
  <dcterms:modified xsi:type="dcterms:W3CDTF">2017-04-20T09:49:30Z</dcterms:modified>
</cp:coreProperties>
</file>