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8269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51658" y="-7228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Measuring Unemployment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025" y="1566750"/>
            <a:ext cx="472440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16075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Types of Unemployment #3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19650" y="12905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3000"/>
              <a:t>III. Cyclical: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1. Unemployment is created by shifts in the business cycle which impacts the whole economy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 When the economy slows, these jobs are lost, and unemployment is created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3. When the economy rebounds people typically go back to work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325" y="522950"/>
            <a:ext cx="3803925" cy="1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54150" y="99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Types of Unemployment #4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81600" y="6725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3000"/>
              <a:t>IV. Seasonal: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1. This type of job loss is due to a decrease in demand because of a change in season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 The jobs return when the season (time of year) returns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4374" y="2957225"/>
            <a:ext cx="3380162" cy="19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SzPct val="100000"/>
              <a:buAutoNum type="romanUcPeriod"/>
            </a:pPr>
            <a:r>
              <a:rPr lang="en" sz="3600"/>
              <a:t>Unemployment Defined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Persons in the labor force who made an effort to look for work in the last month.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150" y="2577500"/>
            <a:ext cx="3247300" cy="199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6158150" y="488150"/>
            <a:ext cx="2625300" cy="23756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II. What is the labor force?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all people age 16 or older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those not in the military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people not in jail/prison</a:t>
            </a:r>
          </a:p>
          <a:p>
            <a:pPr marL="457200" lvl="0" indent="-419100"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not living permanently in nursing homes or other institutions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050" y="385350"/>
            <a:ext cx="285750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III. How to define the unemployment rate?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The number of                                                            unemployed individuals                                                                                                    divided by the total                                                               number of people in the                                                    labor force.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125" y="1277250"/>
            <a:ext cx="4753149" cy="3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254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IV. The unemployment rate is measured in three ways: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4619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Household (contacting labor force) survey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Payroll (contacting businesses) survey</a:t>
            </a:r>
          </a:p>
          <a:p>
            <a:pPr marL="457200" lvl="0" indent="-419100"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State unemployment claims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325" y="2765775"/>
            <a:ext cx="2274175" cy="22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V.  People who have a part-time                                                                job but want to work full-time                                                           are considered </a:t>
            </a:r>
            <a:r>
              <a:rPr lang="en" sz="2400" b="1">
                <a:solidFill>
                  <a:srgbClr val="FF0000"/>
                </a:solidFill>
              </a:rPr>
              <a:t>underemployed</a:t>
            </a:r>
            <a:r>
              <a:rPr lang="en" sz="2400"/>
              <a:t>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300" y="599625"/>
            <a:ext cx="38100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VI. Is full employment possible? Why or why not?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42650" y="2034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Types of Unemployment #1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42650" y="10144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3000"/>
              <a:t>I. Frictional: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1. Unemployment caused by a change in the workers’ circumstances -  The situation is many times controlled by the individual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 Typically a short-term situation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3. There is not normally economic                                       hardships created from this situation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287" y="2837300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448" y="322536"/>
            <a:ext cx="2403792" cy="2777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0450" y="694980"/>
            <a:ext cx="8372400" cy="269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3000"/>
              <a:t>II. Structural: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1. Unemployment caused by a fundamental change                                                in the economy that demands a  change in skills                                                  needed for a position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2. Often focuses on a particular industry and/or region                                      of the country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3. The skill sets of the workers do not match the job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4. Education and training is needed for the unemployed to go back to work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4265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Types of Unemployment #2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(16:9)</PresentationFormat>
  <Paragraphs>37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simple-dark-2</vt:lpstr>
      <vt:lpstr>Measuring Unemployment</vt:lpstr>
      <vt:lpstr>Unemployment Defined</vt:lpstr>
      <vt:lpstr>II. What is the labor force?</vt:lpstr>
      <vt:lpstr>III. How to define the unemployment rate?</vt:lpstr>
      <vt:lpstr>IV. The unemployment rate is measured in three ways:</vt:lpstr>
      <vt:lpstr>PowerPoint Presentation</vt:lpstr>
      <vt:lpstr>PowerPoint Presentation</vt:lpstr>
      <vt:lpstr>Types of Unemployment #1</vt:lpstr>
      <vt:lpstr>Types of Unemployment #2</vt:lpstr>
      <vt:lpstr>Types of Unemployment #3</vt:lpstr>
      <vt:lpstr>Types of Unemployment #4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Unemployment</dc:title>
  <dc:creator>Mike McGraw</dc:creator>
  <cp:lastModifiedBy>Mike McGraw</cp:lastModifiedBy>
  <cp:revision>1</cp:revision>
  <dcterms:modified xsi:type="dcterms:W3CDTF">2017-05-17T10:15:01Z</dcterms:modified>
</cp:coreProperties>
</file>